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80" d="100"/>
          <a:sy n="80" d="100"/>
        </p:scale>
        <p:origin x="-3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C494-A6B6-E646-9502-F9FC025B7CA0}" type="datetimeFigureOut">
              <a:rPr lang="en-US" smtClean="0"/>
              <a:t>04/13/14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4AD54D-6C16-F84E-B160-EDCD659DB7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C494-A6B6-E646-9502-F9FC025B7CA0}" type="datetimeFigureOut">
              <a:rPr lang="en-US" smtClean="0"/>
              <a:t>04/13/14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D54D-6C16-F84E-B160-EDCD659DB7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4AD54D-6C16-F84E-B160-EDCD659DB7E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C494-A6B6-E646-9502-F9FC025B7CA0}" type="datetimeFigureOut">
              <a:rPr lang="en-US" smtClean="0"/>
              <a:t>04/13/14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C494-A6B6-E646-9502-F9FC025B7CA0}" type="datetimeFigureOut">
              <a:rPr lang="en-US" smtClean="0"/>
              <a:t>04/13/14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4AD54D-6C16-F84E-B160-EDCD659DB7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C494-A6B6-E646-9502-F9FC025B7CA0}" type="datetimeFigureOut">
              <a:rPr lang="en-US" smtClean="0"/>
              <a:t>04/13/14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4AD54D-6C16-F84E-B160-EDCD659DB7E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588C494-A6B6-E646-9502-F9FC025B7CA0}" type="datetimeFigureOut">
              <a:rPr lang="en-US" smtClean="0"/>
              <a:t>04/13/14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D54D-6C16-F84E-B160-EDCD659DB7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C494-A6B6-E646-9502-F9FC025B7CA0}" type="datetimeFigureOut">
              <a:rPr lang="en-US" smtClean="0"/>
              <a:t>04/13/14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4AD54D-6C16-F84E-B160-EDCD659DB7E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C494-A6B6-E646-9502-F9FC025B7CA0}" type="datetimeFigureOut">
              <a:rPr lang="en-US" smtClean="0"/>
              <a:t>04/13/14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4AD54D-6C16-F84E-B160-EDCD659DB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C494-A6B6-E646-9502-F9FC025B7CA0}" type="datetimeFigureOut">
              <a:rPr lang="en-US" smtClean="0"/>
              <a:t>04/13/14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4AD54D-6C16-F84E-B160-EDCD659DB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4AD54D-6C16-F84E-B160-EDCD659DB7E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C494-A6B6-E646-9502-F9FC025B7CA0}" type="datetimeFigureOut">
              <a:rPr lang="en-US" smtClean="0"/>
              <a:t>04/13/14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4AD54D-6C16-F84E-B160-EDCD659DB7E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588C494-A6B6-E646-9502-F9FC025B7CA0}" type="datetimeFigureOut">
              <a:rPr lang="en-US" smtClean="0"/>
              <a:t>04/13/14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588C494-A6B6-E646-9502-F9FC025B7CA0}" type="datetimeFigureOut">
              <a:rPr lang="en-US" smtClean="0"/>
              <a:t>04/13/14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4AD54D-6C16-F84E-B160-EDCD659DB7E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Carroll 2030 Task Force</a:t>
            </a:r>
          </a:p>
          <a:p>
            <a:r>
              <a:rPr lang="en-US" dirty="0" smtClean="0"/>
              <a:t>April 19, 2013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Agriculture Cluster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55882"/>
            <a:ext cx="8534400" cy="7589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Top Five Priorities/Concerns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New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regulations : flush tax, land devaluation, and encroachment</a:t>
            </a: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Water 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Ag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preservation</a:t>
            </a: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Broadband access</a:t>
            </a: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True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and accurate cost benefit analysis on all new laws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and regulations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209</TotalTime>
  <Words>34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Civic</vt:lpstr>
      <vt:lpstr>Agriculture Cluster</vt:lpstr>
      <vt:lpstr>Top Five Priorities/Concerns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Gail Griffith</dc:creator>
  <cp:lastModifiedBy>Me</cp:lastModifiedBy>
  <cp:revision>38</cp:revision>
  <cp:lastPrinted>2013-04-15T15:09:00Z</cp:lastPrinted>
  <dcterms:created xsi:type="dcterms:W3CDTF">2013-02-11T23:18:02Z</dcterms:created>
  <dcterms:modified xsi:type="dcterms:W3CDTF">2014-04-13T06:41:31Z</dcterms:modified>
</cp:coreProperties>
</file>