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3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Carroll 2030 Task Force</a:t>
            </a:r>
          </a:p>
          <a:p>
            <a:r>
              <a:rPr lang="en-US" dirty="0" smtClean="0"/>
              <a:t>April 19,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Agriculture Cluster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55882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Top Five Priorities/Concerns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New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regulations : flush tax, land devaluation, and encroachment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Water 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Ag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preservation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Broadband access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True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and accurate cost benefit analysis on all new laws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and regulations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209</TotalTime>
  <Words>34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Agriculture Cluster</vt:lpstr>
      <vt:lpstr>Top Five Priorities/Concerns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Griffith</dc:creator>
  <cp:lastModifiedBy>Me</cp:lastModifiedBy>
  <cp:revision>38</cp:revision>
  <cp:lastPrinted>2013-04-15T15:09:00Z</cp:lastPrinted>
  <dcterms:created xsi:type="dcterms:W3CDTF">2013-02-11T23:18:02Z</dcterms:created>
  <dcterms:modified xsi:type="dcterms:W3CDTF">2014-04-13T06:41:31Z</dcterms:modified>
</cp:coreProperties>
</file>