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1"/>
  </p:sldMasterIdLst>
  <p:sldIdLst>
    <p:sldId id="256" r:id="rId2"/>
    <p:sldId id="257" r:id="rId3"/>
    <p:sldId id="274" r:id="rId4"/>
    <p:sldId id="275" r:id="rId5"/>
    <p:sldId id="273" r:id="rId6"/>
    <p:sldId id="263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80" d="100"/>
          <a:sy n="80" d="100"/>
        </p:scale>
        <p:origin x="-3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C494-A6B6-E646-9502-F9FC025B7CA0}" type="datetimeFigureOut">
              <a:rPr lang="en-US" smtClean="0"/>
              <a:t>04/13/14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4AD54D-6C16-F84E-B160-EDCD659DB7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C494-A6B6-E646-9502-F9FC025B7CA0}" type="datetimeFigureOut">
              <a:rPr lang="en-US" smtClean="0"/>
              <a:t>04/13/14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D54D-6C16-F84E-B160-EDCD659DB7E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4AD54D-6C16-F84E-B160-EDCD659DB7E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C494-A6B6-E646-9502-F9FC025B7CA0}" type="datetimeFigureOut">
              <a:rPr lang="en-US" smtClean="0"/>
              <a:t>04/13/14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C494-A6B6-E646-9502-F9FC025B7CA0}" type="datetimeFigureOut">
              <a:rPr lang="en-US" smtClean="0"/>
              <a:t>04/13/14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4AD54D-6C16-F84E-B160-EDCD659DB7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C494-A6B6-E646-9502-F9FC025B7CA0}" type="datetimeFigureOut">
              <a:rPr lang="en-US" smtClean="0"/>
              <a:t>04/13/14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4AD54D-6C16-F84E-B160-EDCD659DB7E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588C494-A6B6-E646-9502-F9FC025B7CA0}" type="datetimeFigureOut">
              <a:rPr lang="en-US" smtClean="0"/>
              <a:t>04/13/14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D54D-6C16-F84E-B160-EDCD659DB7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C494-A6B6-E646-9502-F9FC025B7CA0}" type="datetimeFigureOut">
              <a:rPr lang="en-US" smtClean="0"/>
              <a:t>04/13/14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4AD54D-6C16-F84E-B160-EDCD659DB7E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C494-A6B6-E646-9502-F9FC025B7CA0}" type="datetimeFigureOut">
              <a:rPr lang="en-US" smtClean="0"/>
              <a:t>04/13/14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4AD54D-6C16-F84E-B160-EDCD659DB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C494-A6B6-E646-9502-F9FC025B7CA0}" type="datetimeFigureOut">
              <a:rPr lang="en-US" smtClean="0"/>
              <a:t>04/13/14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4AD54D-6C16-F84E-B160-EDCD659DB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4AD54D-6C16-F84E-B160-EDCD659DB7E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C494-A6B6-E646-9502-F9FC025B7CA0}" type="datetimeFigureOut">
              <a:rPr lang="en-US" smtClean="0"/>
              <a:t>04/13/14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4AD54D-6C16-F84E-B160-EDCD659DB7E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588C494-A6B6-E646-9502-F9FC025B7CA0}" type="datetimeFigureOut">
              <a:rPr lang="en-US" smtClean="0"/>
              <a:t>04/13/14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588C494-A6B6-E646-9502-F9FC025B7CA0}" type="datetimeFigureOut">
              <a:rPr lang="en-US" smtClean="0"/>
              <a:t>04/13/14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4AD54D-6C16-F84E-B160-EDCD659DB7E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Carroll 2030 Task Force</a:t>
            </a:r>
          </a:p>
          <a:p>
            <a:r>
              <a:rPr lang="en-US" dirty="0" smtClean="0"/>
              <a:t>April 19, 2013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Education Cluster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55882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Cluster Representatives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Carroll County Public Schools – Stephen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Guthrie</a:t>
            </a:r>
          </a:p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Carroll Community College – Karen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Merkle</a:t>
            </a: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Carroll County Public Library – Lynn Wheeler</a:t>
            </a:r>
          </a:p>
          <a:p>
            <a:pPr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5882"/>
            <a:ext cx="8839200" cy="7589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How much change can we expect in 20 years?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>
          <a:xfrm>
            <a:off x="1524000" y="1676400"/>
            <a:ext cx="6096000" cy="4419600"/>
          </a:xfrm>
        </p:spPr>
      </p:pic>
    </p:spTree>
    <p:extLst>
      <p:ext uri="{BB962C8B-B14F-4D97-AF65-F5344CB8AC3E}">
        <p14:creationId xmlns:p14="http://schemas.microsoft.com/office/powerpoint/2010/main" val="322786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55882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We can </a:t>
            </a:r>
            <a:r>
              <a:rPr lang="en-US" smtClean="0">
                <a:solidFill>
                  <a:schemeClr val="bg2">
                    <a:lumMod val="50000"/>
                  </a:schemeClr>
                </a:solidFill>
              </a:rPr>
              <a:t>never predict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08" y="1676400"/>
            <a:ext cx="6003983" cy="4419599"/>
          </a:xfrm>
        </p:spPr>
      </p:pic>
    </p:spTree>
    <p:extLst>
      <p:ext uri="{BB962C8B-B14F-4D97-AF65-F5344CB8AC3E}">
        <p14:creationId xmlns:p14="http://schemas.microsoft.com/office/powerpoint/2010/main" val="31949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55882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Limitations of 17-year planning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Technology in 2030 is difficult to predict</a:t>
            </a:r>
          </a:p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Requirement to adhere to increasing federal and state mandates on local education agencies</a:t>
            </a:r>
          </a:p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Shifting financial priorities of federal, state and local government agencies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5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61529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Assumptions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006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The role of education will continue to increase due to rapidly changing workplace demands that require constant lifelong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learning</a:t>
            </a: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Carroll County will continue to grow and our community demographics will shift as we become a more diverse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community</a:t>
            </a: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Access to and management of technology and data will be critical to avoid a have/have-not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community</a:t>
            </a: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Community will increasingly look to the education sector to validate external online training, credentialing and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proficiency</a:t>
            </a: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Community expects up-to-date and modern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facilities</a:t>
            </a: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Access to technology, data, power and services during emergencies will be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critical</a:t>
            </a:r>
          </a:p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Technology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needs to be inter-operational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among educational institutions</a:t>
            </a:r>
          </a:p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We must embrace a culture of strategic innovation </a:t>
            </a:r>
            <a:r>
              <a:rPr lang="en-US" sz="2000" smtClean="0">
                <a:solidFill>
                  <a:schemeClr val="bg2">
                    <a:lumMod val="50000"/>
                  </a:schemeClr>
                </a:solidFill>
              </a:rPr>
              <a:t>and collaboration</a:t>
            </a: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1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55882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Top Priorities to Meet Future Demands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Expand broadband and wireless infrastructure</a:t>
            </a: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Re-commit to including Infrastructure technology funds in the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CIP</a:t>
            </a: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Invest in modernization and repurposing of existing space in public educational facilities to meet shifting needs of the </a:t>
            </a:r>
            <a:r>
              <a:rPr lang="en-US" sz="2000">
                <a:solidFill>
                  <a:schemeClr val="bg2">
                    <a:lumMod val="50000"/>
                  </a:schemeClr>
                </a:solidFill>
              </a:rPr>
              <a:t>community </a:t>
            </a:r>
            <a:r>
              <a:rPr lang="en-US" sz="2000" smtClean="0">
                <a:solidFill>
                  <a:schemeClr val="bg2">
                    <a:lumMod val="50000"/>
                  </a:schemeClr>
                </a:solidFill>
              </a:rPr>
              <a:t>and to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prepare the workforce to compete in a global marketplace</a:t>
            </a:r>
          </a:p>
          <a:p>
            <a:pPr lvl="1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Create technology-loaded collaborative workspaces to prepare students and community for new technologies in the workplace</a:t>
            </a:r>
          </a:p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Build a K-12/CCC joint career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echnology center</a:t>
            </a:r>
          </a:p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Continue to support economic and business development</a:t>
            </a:r>
          </a:p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Continue to pursue strong partnerships to meet continuing educational needs</a:t>
            </a:r>
          </a:p>
          <a:p>
            <a:pPr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207</TotalTime>
  <Words>280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Civic</vt:lpstr>
      <vt:lpstr>Education Cluster</vt:lpstr>
      <vt:lpstr>Cluster Representatives</vt:lpstr>
      <vt:lpstr>How much change can we expect in 20 years?</vt:lpstr>
      <vt:lpstr>We can never predict</vt:lpstr>
      <vt:lpstr>Limitations of 17-year planning</vt:lpstr>
      <vt:lpstr>Assumptions</vt:lpstr>
      <vt:lpstr>Top Priorities to Meet Future Demands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Gail Griffith</dc:creator>
  <cp:lastModifiedBy>Me</cp:lastModifiedBy>
  <cp:revision>38</cp:revision>
  <cp:lastPrinted>2013-04-15T15:09:00Z</cp:lastPrinted>
  <dcterms:created xsi:type="dcterms:W3CDTF">2013-02-11T23:18:02Z</dcterms:created>
  <dcterms:modified xsi:type="dcterms:W3CDTF">2014-04-13T06:47:57Z</dcterms:modified>
</cp:coreProperties>
</file>