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80" d="100"/>
          <a:sy n="80" d="100"/>
        </p:scale>
        <p:origin x="-3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8C494-A6B6-E646-9502-F9FC025B7CA0}" type="datetimeFigureOut">
              <a:rPr lang="en-US" smtClean="0"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Environment Report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Carroll 2030 Task Force</a:t>
            </a:r>
          </a:p>
          <a:p>
            <a:r>
              <a:rPr lang="en-US" dirty="0" smtClean="0"/>
              <a:t>April 19,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Mona Becker, McDaniel College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Environmental Action Club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High School Teachers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Maryland Association of Science Teachers</a:t>
            </a: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Carroll’s Strengths and Weaknesses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Strengths</a:t>
            </a:r>
            <a:endParaRPr lang="en-US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Community Cooperation 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Westminster Clean Up Days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Single Stream Recycling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Curriculum in CCPS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/>
              <a:t>Weaknesses</a:t>
            </a:r>
            <a:endParaRPr lang="en-US" u="sng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Not Enough Emphasis on trash reduction</a:t>
            </a:r>
          </a:p>
          <a:p>
            <a:r>
              <a:rPr lang="en-US" dirty="0" smtClean="0"/>
              <a:t>Apathy among residents</a:t>
            </a:r>
            <a:r>
              <a:rPr lang="en-US" dirty="0"/>
              <a:t> </a:t>
            </a:r>
            <a:r>
              <a:rPr lang="en-US" dirty="0" smtClean="0"/>
              <a:t>(uninformed)</a:t>
            </a:r>
          </a:p>
          <a:p>
            <a:r>
              <a:rPr lang="en-US" dirty="0" smtClean="0"/>
              <a:t>Dairy farm/agricultural areas are sources of runoff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Trends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Movement towards sustainability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Education in environmental awareness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and Threats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Opportunities 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Education for general public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Getting the public involved in activities and awareness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Service Learning between McDaniel and the community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More community action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/>
              <a:t>Threats</a:t>
            </a:r>
            <a:endParaRPr lang="en-US" u="sn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Apathy (among college students and the community)</a:t>
            </a:r>
          </a:p>
          <a:p>
            <a:r>
              <a:rPr lang="en-US" dirty="0" smtClean="0"/>
              <a:t>Lack of transparency</a:t>
            </a:r>
          </a:p>
          <a:p>
            <a:r>
              <a:rPr lang="en-US" dirty="0" err="1" smtClean="0"/>
              <a:t>Overcommittment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Carroll County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Carroll County should be a role model in sustainability.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We have open space and undeveloped land that can be used in implementing sustainable practices.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Larger focus on renewable energy technologies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Local farming and farmer markets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Curitiba, Brazil (use this as a model)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Comments,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Who else would you have liked to hear from, who couldn’t meet with your cluster group?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Missing voices?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What questions or concerns did group members raise?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What else should our task force know about your </a:t>
            </a:r>
            <a:r>
              <a:rPr lang="en-US" smtClean="0">
                <a:solidFill>
                  <a:srgbClr val="0000FF"/>
                </a:solidFill>
              </a:rPr>
              <a:t>cluster meeting?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208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Environment Report</vt:lpstr>
      <vt:lpstr>Participants</vt:lpstr>
      <vt:lpstr>Carroll’s Strengths and Weaknesses</vt:lpstr>
      <vt:lpstr>Top Trends</vt:lpstr>
      <vt:lpstr>Opportunities and Threats</vt:lpstr>
      <vt:lpstr>Ideal Carroll County</vt:lpstr>
      <vt:lpstr>Comments,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Griffith</dc:creator>
  <cp:lastModifiedBy>Me</cp:lastModifiedBy>
  <cp:revision>5</cp:revision>
  <dcterms:created xsi:type="dcterms:W3CDTF">2013-02-11T23:18:02Z</dcterms:created>
  <dcterms:modified xsi:type="dcterms:W3CDTF">2014-04-13T06:48:56Z</dcterms:modified>
</cp:coreProperties>
</file>