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4" r:id="rId1"/>
  </p:sldMasterIdLst>
  <p:sldIdLst>
    <p:sldId id="256" r:id="rId2"/>
    <p:sldId id="257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80" d="100"/>
          <a:sy n="80" d="100"/>
        </p:scale>
        <p:origin x="-3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4AD54D-6C16-F84E-B160-EDCD659DB7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4AD54D-6C16-F84E-B160-EDCD659DB7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4AD54D-6C16-F84E-B160-EDCD659DB7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4AD54D-6C16-F84E-B160-EDCD659DB7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4AD54D-6C16-F84E-B160-EDCD659DB7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4AD54D-6C16-F84E-B160-EDCD659DB7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588C494-A6B6-E646-9502-F9FC025B7CA0}" type="datetimeFigureOut">
              <a:rPr lang="en-US" smtClean="0"/>
              <a:t>04/13/14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588C494-A6B6-E646-9502-F9FC025B7CA0}" type="datetimeFigureOut">
              <a:rPr lang="en-US" smtClean="0"/>
              <a:t>04/13/14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4AD54D-6C16-F84E-B160-EDCD659DB7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Carroll 2030 Task Force</a:t>
            </a:r>
          </a:p>
          <a:p>
            <a:r>
              <a:rPr lang="en-US" dirty="0" smtClean="0"/>
              <a:t>April 19, 2013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Infrastructure &amp; Transportation Cluster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Top Priorities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Infrastructure &amp; Transportation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 lvl="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Ensure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adequate resources to maintain current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infrastructure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of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roads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, sewer and 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water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. 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Water 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and Sewer Need - $5,000,000 additional/year to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maintain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Roads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– current funding adequate for maintaining a 75% compliance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rating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Facilities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– need additional $500,000/year to maintain current facilities in ‘good’ condition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Ensure adequate Infrastructure to allow employment growth to occur in Carroll.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Hampstead Sewer to expand and attendant infrastructure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–          $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16.5 million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Freedom Sewer and Gaither Manor - $20 million</a:t>
            </a:r>
          </a:p>
          <a:p>
            <a:pPr lvl="2">
              <a:buFont typeface="Arial" pitchFamily="34" charset="0"/>
              <a:buChar char="•"/>
            </a:pP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These projects would allow for the development of approximately 2,500 acres for increased employment development</a:t>
            </a:r>
          </a:p>
          <a:p>
            <a:pPr lvl="0">
              <a:buFont typeface="Arial" pitchFamily="34" charset="0"/>
              <a:buChar char="•"/>
            </a:pP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marL="0" indent="0">
              <a:buNone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Top Priorities</a:t>
            </a:r>
            <a:br>
              <a:rPr lang="en-US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Infrastructure &amp; Transportation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 lvl="0"/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Maintain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current ratios for recreation lands and explore increased field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development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Ensure a robust internal transportation system to support employee transportation with transfer points at County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perimeter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$2.0 million </a:t>
            </a:r>
            <a:r>
              <a:rPr lang="en-US" sz="2000" dirty="0" smtClean="0"/>
              <a:t>capital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$805,000 annual operating costs</a:t>
            </a:r>
            <a:endParaRPr lang="en-US" sz="2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91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92</TotalTime>
  <Words>151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Civic</vt:lpstr>
      <vt:lpstr>Infrastructure &amp; Transportation Cluster</vt:lpstr>
      <vt:lpstr>Top Priorities Infrastructure &amp; Transportation</vt:lpstr>
      <vt:lpstr>Top Priorities Infrastructure &amp; Transportation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Griffith</dc:creator>
  <cp:lastModifiedBy>Me</cp:lastModifiedBy>
  <cp:revision>15</cp:revision>
  <dcterms:created xsi:type="dcterms:W3CDTF">2013-02-11T23:18:02Z</dcterms:created>
  <dcterms:modified xsi:type="dcterms:W3CDTF">2014-04-13T07:01:23Z</dcterms:modified>
</cp:coreProperties>
</file>