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87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A1F5C-4FCA-4B30-BB1A-23715B971D93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64A8D-DD4C-44B0-BF84-2CBE58691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A8D-DD4C-44B0-BF84-2CBE58691A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C494-A6B6-E646-9502-F9FC025B7CA0}" type="datetimeFigureOut">
              <a:rPr lang="en-US" smtClean="0"/>
              <a:pPr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MUNICIPAL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Carroll 2030 Task Force</a:t>
            </a:r>
          </a:p>
          <a:p>
            <a:r>
              <a:rPr lang="en-US" dirty="0" smtClean="0"/>
              <a:t>April 19,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Mayor Jim McCarron, Taneytown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Marge Wolf, Westminster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Elected Officials of the eight municipalities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Mayor &amp; Councils of 8 municipalities asked to identify top 6 priorities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These results complied into one set of priorities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 municipal officials discuss at MML Carroll County Chapter meeting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Top 6 priorities noted by MML Chapter membership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6 Priorities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Unfunded mandates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Infrastructure for increasing population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in crime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Decreased community engagement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New industries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Fire/EMS – declining involvement of volunteers/training requirements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Trends to Consider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Cost of energy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Demand for recreational facilities in line with surrounding counties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Limited tax base to support unfunded mandates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Traffic congestion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Ability for towns to combine work forces or infrastructures (political issue to overcome)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Trends to Consider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Utilize rail transportation for two reasons: to reduce truck traffic on major highways and retrofit for mass transit possibilities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Develop business friendly attitude/actions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Develop a plan for access to adequate water resources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Development/repair and funding of infrastructure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Trends to Consider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Protect the rural character of Carroll County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Bigger impact through social media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Increasing poor population County-wide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Willing to participate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Dynamic discussions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Lots of ideas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Easy to achieve consensus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213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MUNICIPAL REPORT</vt:lpstr>
      <vt:lpstr>Participants</vt:lpstr>
      <vt:lpstr>Process</vt:lpstr>
      <vt:lpstr>Top 6 Priorities</vt:lpstr>
      <vt:lpstr>Other Trends to Consider</vt:lpstr>
      <vt:lpstr>Other Trends to Consider</vt:lpstr>
      <vt:lpstr>Other Trends to Consider</vt:lpstr>
      <vt:lpstr>Our Cluster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Griffith</dc:creator>
  <cp:lastModifiedBy>Me</cp:lastModifiedBy>
  <cp:revision>6</cp:revision>
  <dcterms:created xsi:type="dcterms:W3CDTF">2013-02-11T23:18:02Z</dcterms:created>
  <dcterms:modified xsi:type="dcterms:W3CDTF">2014-04-13T07:03:14Z</dcterms:modified>
</cp:coreProperties>
</file>